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notesMasterIdLst>
    <p:notesMasterId r:id="rId16"/>
  </p:notesMasterIdLst>
  <p:handoutMasterIdLst>
    <p:handoutMasterId r:id="rId17"/>
  </p:handoutMasterIdLst>
  <p:sldIdLst>
    <p:sldId id="257" r:id="rId2"/>
    <p:sldId id="258" r:id="rId3"/>
    <p:sldId id="281" r:id="rId4"/>
    <p:sldId id="278" r:id="rId5"/>
    <p:sldId id="291" r:id="rId6"/>
    <p:sldId id="279" r:id="rId7"/>
    <p:sldId id="289" r:id="rId8"/>
    <p:sldId id="280" r:id="rId9"/>
    <p:sldId id="282" r:id="rId10"/>
    <p:sldId id="290" r:id="rId11"/>
    <p:sldId id="283" r:id="rId12"/>
    <p:sldId id="285" r:id="rId13"/>
    <p:sldId id="287" r:id="rId14"/>
    <p:sldId id="261" r:id="rId1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D8227"/>
    <a:srgbClr val="EEF7EB"/>
    <a:srgbClr val="EFF7EC"/>
    <a:srgbClr val="344529"/>
    <a:srgbClr val="2B3922"/>
    <a:srgbClr val="2E3722"/>
    <a:srgbClr val="FCF7F1"/>
    <a:srgbClr val="B8D233"/>
    <a:srgbClr val="5CC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108" d="100"/>
          <a:sy n="108" d="100"/>
        </p:scale>
        <p:origin x="72" y="4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2020/2/5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2020/2/5</a:t>
            </a: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长方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长方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长方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组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接连接符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​​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0FFF072-75C7-44FC-8C73-D7DEB070128D}" type="datetime1">
              <a:rPr lang="zh-CN" altLang="en-US" smtClean="0"/>
              <a:t>2021/3/23</a:t>
            </a:fld>
            <a:endParaRPr lang="en-US" dirty="0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116B61-8AFC-4CC4-AF95-DF5E2C758192}" type="datetime1">
              <a:rPr lang="zh-CN" altLang="en-US" smtClean="0"/>
              <a:t>2021/3/23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30B1CA-5CDD-40C6-B3D4-F19C60D48989}" type="datetime1">
              <a:rPr lang="zh-CN" altLang="en-US" smtClean="0"/>
              <a:t>2021/3/23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7139655" y="3519599"/>
            <a:ext cx="3985202" cy="865136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7139655" y="4738990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7139655" y="5054624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2ADC3407-11E9-442A-BD63-36C8BD427456}"/>
              </a:ext>
            </a:extLst>
          </p:cNvPr>
          <p:cNvSpPr/>
          <p:nvPr userDrawn="1"/>
        </p:nvSpPr>
        <p:spPr>
          <a:xfrm rot="5400000">
            <a:off x="-47170" y="47170"/>
            <a:ext cx="6858000" cy="6763659"/>
          </a:xfrm>
          <a:custGeom>
            <a:avLst/>
            <a:gdLst>
              <a:gd name="connsiteX0" fmla="*/ 0 w 12192000"/>
              <a:gd name="connsiteY0" fmla="*/ 0 h 3924300"/>
              <a:gd name="connsiteX1" fmla="*/ 12192000 w 12192000"/>
              <a:gd name="connsiteY1" fmla="*/ 0 h 3924300"/>
              <a:gd name="connsiteX2" fmla="*/ 12192000 w 12192000"/>
              <a:gd name="connsiteY2" fmla="*/ 3924300 h 3924300"/>
              <a:gd name="connsiteX3" fmla="*/ 0 w 12192000"/>
              <a:gd name="connsiteY3" fmla="*/ 392430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24300">
                <a:moveTo>
                  <a:pt x="0" y="0"/>
                </a:moveTo>
                <a:lnTo>
                  <a:pt x="12192000" y="0"/>
                </a:lnTo>
                <a:lnTo>
                  <a:pt x="12192000" y="3924300"/>
                </a:lnTo>
                <a:lnTo>
                  <a:pt x="0" y="3924300"/>
                </a:lnTo>
                <a:close/>
              </a:path>
            </a:pathLst>
          </a:custGeom>
          <a:blipFill>
            <a:blip r:embed="rId2"/>
            <a:srcRect/>
            <a:stretch>
              <a:fillRect l="-7744" t="28757" r="-7744" b="-248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870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355DD5-1720-40A4-B380-20F1C19FAD03}" type="datetime1">
              <a:rPr lang="zh-CN" altLang="en-US" smtClean="0"/>
              <a:t>2021/3/23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长方形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长方形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长方形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长方形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grpSp>
        <p:nvGrpSpPr>
          <p:cNvPr id="16" name="组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​​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fld id="{2B93C77E-1F96-468D-8A96-547A00E1EDB4}" type="datetime1">
              <a:rPr lang="zh-CN" altLang="en-US" smtClean="0"/>
              <a:t>2021/3/23</a:t>
            </a:fld>
            <a:endParaRPr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DB2AB6-BB70-4453-B002-DB059848ADBB}" type="datetime1">
              <a:rPr lang="zh-CN" altLang="en-US" smtClean="0"/>
              <a:t>2021/3/23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3B7C30-D6FF-4D1D-BAA3-30D9C62DC2C2}" type="datetime1">
              <a:rPr lang="zh-CN" altLang="en-US" smtClean="0"/>
              <a:t>2021/3/23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1A083C-3DF1-4D7D-B8C7-92909521157B}" type="datetime1">
              <a:rPr lang="zh-CN" altLang="en-US" smtClean="0"/>
              <a:t>2021/3/23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40E74A-E5D1-48E6-803A-2F186739B7B8}" type="datetime1">
              <a:rPr lang="zh-CN" altLang="en-US" smtClean="0"/>
              <a:t>2021/3/23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E4AE443-9521-4BED-AB6B-2A5C380BF0D6}" type="datetime1">
              <a:rPr lang="zh-CN" altLang="en-US" smtClean="0"/>
              <a:t>2021/3/23</a:t>
            </a:fld>
            <a:endParaRPr 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B85E54B-6207-4148-BA3E-E74DFD2782BA}" type="datetime1">
              <a:rPr lang="zh-CN" altLang="en-US" smtClean="0"/>
              <a:t>2021/3/23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algn="l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长方形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矩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957BDC0-C26A-4ED8-9FCC-9BB02853F167}" type="datetime1">
              <a:rPr lang="zh-CN" altLang="en-US" smtClean="0"/>
              <a:t>2021/3/23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  <p:sldLayoutId id="2147483674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徽标特写&#10;&#10;说明自动生成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1" y="-60548"/>
            <a:ext cx="12299636" cy="6918547"/>
          </a:xfrm>
          <a:prstGeom prst="rect">
            <a:avLst/>
          </a:prstGeom>
        </p:spPr>
      </p:pic>
      <p:sp>
        <p:nvSpPr>
          <p:cNvPr id="82" name="长方形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长方形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0762" y="2040981"/>
            <a:ext cx="5016571" cy="2798771"/>
          </a:xfrm>
        </p:spPr>
        <p:txBody>
          <a:bodyPr rtlCol="0">
            <a:normAutofit/>
          </a:bodyPr>
          <a:lstStyle/>
          <a:p>
            <a:r>
              <a:rPr lang="en-US" altLang="zh-CN" sz="4400" dirty="0">
                <a:solidFill>
                  <a:schemeClr val="tx1"/>
                </a:solidFill>
              </a:rPr>
              <a:t>Pets make your life happier</a:t>
            </a:r>
            <a:endParaRPr lang="zh-cn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111" name="标题 1">
            <a:extLst>
              <a:ext uri="{FF2B5EF4-FFF2-40B4-BE49-F238E27FC236}">
                <a16:creationId xmlns:a16="http://schemas.microsoft.com/office/drawing/2014/main" id="{169E9090-62A7-455D-87A1-16D7DD2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74"/>
            <a:ext cx="10515600" cy="898710"/>
          </a:xfrm>
        </p:spPr>
        <p:txBody>
          <a:bodyPr/>
          <a:lstStyle/>
          <a:p>
            <a:pPr defTabSz="914354"/>
            <a:r>
              <a:rPr lang="en-US" altLang="zh-CN" sz="28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My pet</a:t>
            </a:r>
            <a:endParaRPr lang="zh-CN" altLang="en-US" sz="2800" dirty="0"/>
          </a:p>
        </p:txBody>
      </p: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EC17CC37-5C3D-4710-BEEC-D6167AABBEDB}"/>
              </a:ext>
            </a:extLst>
          </p:cNvPr>
          <p:cNvCxnSpPr>
            <a:cxnSpLocks/>
          </p:cNvCxnSpPr>
          <p:nvPr/>
        </p:nvCxnSpPr>
        <p:spPr>
          <a:xfrm>
            <a:off x="838199" y="849106"/>
            <a:ext cx="10515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19544F5A-122A-4788-82F9-750BAE700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00" y="1017513"/>
            <a:ext cx="4064724" cy="304854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B4DC621-E349-4B27-A3E3-5B6906DD1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25" y="3367548"/>
            <a:ext cx="3961500" cy="320001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FB67BC1-F51B-47B3-BF57-08D1927A7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26" y="1017513"/>
            <a:ext cx="3176935" cy="4235913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30B1042-ACDF-4E9F-A9F3-318A7B55C6A7}"/>
              </a:ext>
            </a:extLst>
          </p:cNvPr>
          <p:cNvCxnSpPr>
            <a:cxnSpLocks/>
          </p:cNvCxnSpPr>
          <p:nvPr/>
        </p:nvCxnSpPr>
        <p:spPr>
          <a:xfrm>
            <a:off x="786846" y="849106"/>
            <a:ext cx="10618308" cy="0"/>
          </a:xfrm>
          <a:prstGeom prst="line">
            <a:avLst/>
          </a:prstGeom>
          <a:ln w="38100" cmpd="sng">
            <a:solidFill>
              <a:schemeClr val="accent6">
                <a:lumMod val="7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265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111" name="标题 1">
            <a:extLst>
              <a:ext uri="{FF2B5EF4-FFF2-40B4-BE49-F238E27FC236}">
                <a16:creationId xmlns:a16="http://schemas.microsoft.com/office/drawing/2014/main" id="{169E9090-62A7-455D-87A1-16D7DD2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74"/>
            <a:ext cx="10515600" cy="898710"/>
          </a:xfrm>
        </p:spPr>
        <p:txBody>
          <a:bodyPr/>
          <a:lstStyle/>
          <a:p>
            <a:pPr defTabSz="914354"/>
            <a:r>
              <a:rPr lang="en-US" altLang="zh-CN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pet do you like to keep</a:t>
            </a:r>
            <a:r>
              <a:rPr lang="en-US" altLang="zh-CN" sz="2800" dirty="0"/>
              <a:t> ?</a:t>
            </a:r>
            <a:endParaRPr lang="zh-CN" alt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78689CD-4339-4DB2-A946-E0E4BEE1F1ED}"/>
              </a:ext>
            </a:extLst>
          </p:cNvPr>
          <p:cNvSpPr txBox="1"/>
          <p:nvPr/>
        </p:nvSpPr>
        <p:spPr>
          <a:xfrm>
            <a:off x="2459593" y="2258750"/>
            <a:ext cx="72728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Question: </a:t>
            </a:r>
            <a:r>
              <a:rPr lang="en-US" altLang="zh-CN" dirty="0"/>
              <a:t>What is the cat’s name</a:t>
            </a:r>
            <a:r>
              <a:rPr lang="zh-CN" altLang="en-US" dirty="0"/>
              <a:t>？</a:t>
            </a:r>
            <a:endParaRPr lang="en-US" altLang="zh-CN" dirty="0"/>
          </a:p>
          <a:p>
            <a:endParaRPr lang="en-US" altLang="zh-CN" dirty="0"/>
          </a:p>
          <a:p>
            <a:pPr lvl="4"/>
            <a:r>
              <a:rPr lang="en-US" altLang="zh-CN" dirty="0"/>
              <a:t>Tips:</a:t>
            </a:r>
          </a:p>
          <a:p>
            <a:pPr lvl="4"/>
            <a:r>
              <a:rPr lang="en-US" altLang="zh-CN" dirty="0"/>
              <a:t>    Feature:</a:t>
            </a:r>
            <a:r>
              <a:rPr lang="zh-CN" altLang="en-US" dirty="0"/>
              <a:t> </a:t>
            </a:r>
            <a:r>
              <a:rPr lang="en-US" altLang="zh-CN" dirty="0"/>
              <a:t>too much nonsense</a:t>
            </a:r>
          </a:p>
          <a:p>
            <a:pPr lvl="4"/>
            <a:r>
              <a:rPr lang="en-US" altLang="zh-CN" dirty="0"/>
              <a:t>    Time: May 2020</a:t>
            </a:r>
          </a:p>
          <a:p>
            <a:pPr lvl="4"/>
            <a:r>
              <a:rPr lang="en-US" altLang="zh-CN" dirty="0"/>
              <a:t>    Place: Washington</a:t>
            </a:r>
          </a:p>
          <a:p>
            <a:pPr lvl="4"/>
            <a:r>
              <a:rPr lang="en-US" altLang="zh-CN" dirty="0"/>
              <a:t>    People: A man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2B45583-A777-41DF-99F1-FF83CD9524B4}"/>
              </a:ext>
            </a:extLst>
          </p:cNvPr>
          <p:cNvCxnSpPr>
            <a:cxnSpLocks/>
          </p:cNvCxnSpPr>
          <p:nvPr/>
        </p:nvCxnSpPr>
        <p:spPr>
          <a:xfrm>
            <a:off x="786846" y="863236"/>
            <a:ext cx="10618308" cy="0"/>
          </a:xfrm>
          <a:prstGeom prst="line">
            <a:avLst/>
          </a:prstGeom>
          <a:ln w="38100" cmpd="sng">
            <a:solidFill>
              <a:schemeClr val="accent6">
                <a:lumMod val="7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59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111" name="标题 1">
            <a:extLst>
              <a:ext uri="{FF2B5EF4-FFF2-40B4-BE49-F238E27FC236}">
                <a16:creationId xmlns:a16="http://schemas.microsoft.com/office/drawing/2014/main" id="{169E9090-62A7-455D-87A1-16D7DD2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74"/>
            <a:ext cx="10515600" cy="898710"/>
          </a:xfrm>
        </p:spPr>
        <p:txBody>
          <a:bodyPr/>
          <a:lstStyle/>
          <a:p>
            <a:pPr defTabSz="914354"/>
            <a:r>
              <a:rPr lang="en-US" altLang="zh-CN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Training skill</a:t>
            </a:r>
            <a:endParaRPr lang="zh-CN" alt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85d38701a07225bb89db99e349cdd24e">
            <a:hlinkClick r:id="" action="ppaction://media"/>
            <a:extLst>
              <a:ext uri="{FF2B5EF4-FFF2-40B4-BE49-F238E27FC236}">
                <a16:creationId xmlns:a16="http://schemas.microsoft.com/office/drawing/2014/main" id="{FF2E2945-C634-4D3B-A799-92069D3270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7435" y="1266931"/>
            <a:ext cx="2960687" cy="522446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2525569-DBBD-43DB-BD2C-676ECF1CA752}"/>
              </a:ext>
            </a:extLst>
          </p:cNvPr>
          <p:cNvCxnSpPr>
            <a:cxnSpLocks/>
          </p:cNvCxnSpPr>
          <p:nvPr/>
        </p:nvCxnSpPr>
        <p:spPr>
          <a:xfrm>
            <a:off x="880827" y="857797"/>
            <a:ext cx="10618308" cy="0"/>
          </a:xfrm>
          <a:prstGeom prst="line">
            <a:avLst/>
          </a:prstGeom>
          <a:ln w="38100" cmpd="sng">
            <a:solidFill>
              <a:schemeClr val="accent6">
                <a:lumMod val="7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21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828472" y="3277614"/>
            <a:ext cx="4535055" cy="899453"/>
          </a:xfrm>
        </p:spPr>
        <p:txBody>
          <a:bodyPr>
            <a:normAutofit fontScale="90000"/>
          </a:bodyPr>
          <a:lstStyle/>
          <a:p>
            <a:pPr defTabSz="914354"/>
            <a:br>
              <a:rPr lang="en-US" altLang="zh-CN" sz="2400" b="1" dirty="0">
                <a:latin typeface="+mn-ea"/>
                <a:ea typeface="+mn-ea"/>
              </a:rPr>
            </a:br>
            <a:r>
              <a:rPr lang="en-US" altLang="zh-CN" sz="2400" b="1" dirty="0">
                <a:latin typeface="+mn-ea"/>
                <a:ea typeface="+mn-ea"/>
              </a:rPr>
              <a:t>Game party</a:t>
            </a:r>
            <a:br>
              <a:rPr lang="en-US" altLang="zh-CN" sz="2400" b="1" dirty="0">
                <a:latin typeface="+mn-ea"/>
                <a:ea typeface="+mn-ea"/>
              </a:rPr>
            </a:br>
            <a:endParaRPr lang="zh-CN" altLang="en-US" sz="2400" b="1" dirty="0">
              <a:latin typeface="+mn-ea"/>
              <a:ea typeface="+mn-ea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5200430-2ECD-48E4-86E8-F9AAAD8E1D02}"/>
              </a:ext>
            </a:extLst>
          </p:cNvPr>
          <p:cNvCxnSpPr/>
          <p:nvPr/>
        </p:nvCxnSpPr>
        <p:spPr>
          <a:xfrm>
            <a:off x="3527137" y="3277615"/>
            <a:ext cx="5137727" cy="0"/>
          </a:xfrm>
          <a:prstGeom prst="line">
            <a:avLst/>
          </a:prstGeom>
          <a:ln>
            <a:solidFill>
              <a:srgbClr val="D61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1" y="224812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423024B-6556-487E-84B1-A00C080E3391}"/>
              </a:ext>
            </a:extLst>
          </p:cNvPr>
          <p:cNvCxnSpPr/>
          <p:nvPr/>
        </p:nvCxnSpPr>
        <p:spPr>
          <a:xfrm>
            <a:off x="3527136" y="3277614"/>
            <a:ext cx="5137727" cy="0"/>
          </a:xfrm>
          <a:prstGeom prst="line">
            <a:avLst/>
          </a:prstGeom>
          <a:ln w="38100" cmpd="sng">
            <a:solidFill>
              <a:srgbClr val="CD8227">
                <a:alpha val="67843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290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Thanks.</a:t>
            </a:r>
            <a:br>
              <a:rPr lang="en-US" altLang="zh-CN" dirty="0"/>
            </a:br>
            <a:r>
              <a:rPr lang="en-US" altLang="zh-CN" b="0" dirty="0"/>
              <a:t>And Your Slogan Here.</a:t>
            </a:r>
            <a:endParaRPr lang="zh-CN" altLang="en-US" b="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F4A9425-6528-4782-A738-982A41E38201}"/>
              </a:ext>
            </a:extLst>
          </p:cNvPr>
          <p:cNvGrpSpPr/>
          <p:nvPr/>
        </p:nvGrpSpPr>
        <p:grpSpPr>
          <a:xfrm>
            <a:off x="7139655" y="2089872"/>
            <a:ext cx="2097478" cy="911394"/>
            <a:chOff x="2855913" y="-477838"/>
            <a:chExt cx="5757862" cy="2501900"/>
          </a:xfrm>
          <a:solidFill>
            <a:schemeClr val="accent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593E324-718B-4BDE-A814-D8F20D970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031A3BF-F619-459C-B1DC-E40D3FBC3C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2D73B5A-006A-4651-B8EB-7798C42F0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153A6D5-73C5-4B7E-8F91-86614E90A2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338F51A4-22DB-4F02-BFC0-1578746012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8AB3FDE-DE81-4FCA-B001-C196A1A4539C}"/>
              </a:ext>
            </a:extLst>
          </p:cNvPr>
          <p:cNvCxnSpPr>
            <a:cxnSpLocks/>
          </p:cNvCxnSpPr>
          <p:nvPr/>
        </p:nvCxnSpPr>
        <p:spPr>
          <a:xfrm flipV="1">
            <a:off x="7266755" y="4627735"/>
            <a:ext cx="3858102" cy="1"/>
          </a:xfrm>
          <a:prstGeom prst="line">
            <a:avLst/>
          </a:prstGeom>
          <a:ln w="9525" cmpd="sng">
            <a:solidFill>
              <a:schemeClr val="accent6">
                <a:lumMod val="75000"/>
                <a:alpha val="6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828472" y="3277614"/>
            <a:ext cx="4535055" cy="899453"/>
          </a:xfrm>
        </p:spPr>
        <p:txBody>
          <a:bodyPr>
            <a:normAutofit fontScale="90000"/>
          </a:bodyPr>
          <a:lstStyle/>
          <a:p>
            <a:pPr defTabSz="914354"/>
            <a:br>
              <a:rPr lang="en-US" altLang="zh-CN" sz="2400" b="1" dirty="0">
                <a:latin typeface="+mn-ea"/>
                <a:ea typeface="+mn-ea"/>
              </a:rPr>
            </a:br>
            <a:r>
              <a:rPr lang="en-US" altLang="zh-CN" sz="2400" b="1" dirty="0">
                <a:latin typeface="+mn-ea"/>
                <a:ea typeface="+mn-ea"/>
              </a:rPr>
              <a:t>What pet do you like to keep? </a:t>
            </a:r>
            <a:br>
              <a:rPr lang="en-US" altLang="zh-CN" sz="2400" b="1" dirty="0">
                <a:latin typeface="+mn-ea"/>
                <a:ea typeface="+mn-ea"/>
              </a:rPr>
            </a:br>
            <a:r>
              <a:rPr lang="en-US" altLang="zh-CN" sz="2400" b="1" dirty="0">
                <a:latin typeface="+mn-ea"/>
                <a:ea typeface="+mn-ea"/>
              </a:rPr>
              <a:t>Why?</a:t>
            </a:r>
            <a:br>
              <a:rPr lang="en-US" altLang="zh-CN" sz="2400" b="1" dirty="0">
                <a:latin typeface="+mn-ea"/>
                <a:ea typeface="+mn-ea"/>
              </a:rPr>
            </a:br>
            <a:endParaRPr lang="zh-CN" altLang="en-US" sz="2400" b="1" dirty="0">
              <a:latin typeface="+mn-ea"/>
              <a:ea typeface="+mn-ea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5200430-2ECD-48E4-86E8-F9AAAD8E1D02}"/>
              </a:ext>
            </a:extLst>
          </p:cNvPr>
          <p:cNvCxnSpPr/>
          <p:nvPr/>
        </p:nvCxnSpPr>
        <p:spPr>
          <a:xfrm>
            <a:off x="3527137" y="3277615"/>
            <a:ext cx="5137727" cy="0"/>
          </a:xfrm>
          <a:prstGeom prst="line">
            <a:avLst/>
          </a:prstGeom>
          <a:ln w="38100" cmpd="sng">
            <a:solidFill>
              <a:srgbClr val="CD8227">
                <a:alpha val="67843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1" y="224812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111" name="标题 1">
            <a:extLst>
              <a:ext uri="{FF2B5EF4-FFF2-40B4-BE49-F238E27FC236}">
                <a16:creationId xmlns:a16="http://schemas.microsoft.com/office/drawing/2014/main" id="{169E9090-62A7-455D-87A1-16D7DD2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74"/>
            <a:ext cx="10515600" cy="898710"/>
          </a:xfrm>
          <a:noFill/>
        </p:spPr>
        <p:txBody>
          <a:bodyPr/>
          <a:lstStyle/>
          <a:p>
            <a:pPr defTabSz="914354"/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pet do you like to keep?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06515E-2ED4-47C5-9199-E0AD44AA0326}"/>
              </a:ext>
            </a:extLst>
          </p:cNvPr>
          <p:cNvSpPr txBox="1"/>
          <p:nvPr/>
        </p:nvSpPr>
        <p:spPr>
          <a:xfrm>
            <a:off x="938623" y="968285"/>
            <a:ext cx="213158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Dog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en-US" altLang="zh-CN" dirty="0"/>
              <a:t>2.  Cat</a:t>
            </a:r>
          </a:p>
          <a:p>
            <a:endParaRPr lang="en-US" altLang="zh-CN" dirty="0"/>
          </a:p>
          <a:p>
            <a:r>
              <a:rPr lang="en-US" altLang="zh-CN" dirty="0"/>
              <a:t>3.  Hamster</a:t>
            </a:r>
          </a:p>
          <a:p>
            <a:endParaRPr lang="en-US" altLang="zh-CN" dirty="0"/>
          </a:p>
          <a:p>
            <a:r>
              <a:rPr lang="en-US" altLang="zh-CN" dirty="0"/>
              <a:t>4.  Chinchilla</a:t>
            </a:r>
          </a:p>
          <a:p>
            <a:endParaRPr lang="en-US" altLang="zh-CN" dirty="0"/>
          </a:p>
          <a:p>
            <a:r>
              <a:rPr lang="en-US" altLang="zh-CN" dirty="0"/>
              <a:t>5.  Rabbit</a:t>
            </a:r>
          </a:p>
          <a:p>
            <a:endParaRPr lang="en-US" altLang="zh-CN" dirty="0"/>
          </a:p>
          <a:p>
            <a:r>
              <a:rPr lang="en-US" altLang="zh-CN" dirty="0"/>
              <a:t>6.  Fish</a:t>
            </a:r>
          </a:p>
          <a:p>
            <a:endParaRPr lang="en-US" altLang="zh-CN" dirty="0"/>
          </a:p>
          <a:p>
            <a:r>
              <a:rPr lang="en-US" altLang="zh-CN" dirty="0"/>
              <a:t>7.  Turtle</a:t>
            </a:r>
          </a:p>
          <a:p>
            <a:endParaRPr lang="en-US" altLang="zh-CN" dirty="0"/>
          </a:p>
          <a:p>
            <a:r>
              <a:rPr lang="en-US" altLang="zh-CN" dirty="0"/>
              <a:t>8.  Alpaca</a:t>
            </a:r>
          </a:p>
          <a:p>
            <a:endParaRPr lang="en-US" altLang="zh-CN" dirty="0"/>
          </a:p>
          <a:p>
            <a:r>
              <a:rPr lang="en-US" altLang="zh-CN" dirty="0"/>
              <a:t>9.  Fragrance pig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C53F85-7F6F-467A-8895-993AFF0C0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220" y="1126300"/>
            <a:ext cx="2912753" cy="25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8DE836A-2C19-4477-867C-BB9D9376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271" y="1117344"/>
            <a:ext cx="2594024" cy="259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07A718-439B-4FF5-B4EF-C8F2962D9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677" y="3926834"/>
            <a:ext cx="4623044" cy="259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9C74B9-BE07-46B0-9BA8-9D3EFD16AD93}"/>
              </a:ext>
            </a:extLst>
          </p:cNvPr>
          <p:cNvCxnSpPr>
            <a:cxnSpLocks/>
          </p:cNvCxnSpPr>
          <p:nvPr/>
        </p:nvCxnSpPr>
        <p:spPr>
          <a:xfrm flipV="1">
            <a:off x="838200" y="726675"/>
            <a:ext cx="10649328" cy="70566"/>
          </a:xfrm>
          <a:prstGeom prst="line">
            <a:avLst/>
          </a:prstGeom>
          <a:ln w="38100" cmpd="sng">
            <a:solidFill>
              <a:schemeClr val="accent6">
                <a:lumMod val="7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63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111" name="标题 1">
            <a:extLst>
              <a:ext uri="{FF2B5EF4-FFF2-40B4-BE49-F238E27FC236}">
                <a16:creationId xmlns:a16="http://schemas.microsoft.com/office/drawing/2014/main" id="{169E9090-62A7-455D-87A1-16D7DD2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74"/>
            <a:ext cx="10515600" cy="898710"/>
          </a:xfrm>
        </p:spPr>
        <p:txBody>
          <a:bodyPr/>
          <a:lstStyle/>
          <a:p>
            <a:pPr defTabSz="914354"/>
            <a:r>
              <a:rPr lang="en-US" altLang="zh-CN" sz="2800" dirty="0"/>
              <a:t>My friend’s pet</a:t>
            </a:r>
            <a:endParaRPr lang="zh-CN" altLang="en-US" sz="2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3632B82-46D5-4F73-8AA8-08141BFC9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47816"/>
            <a:ext cx="3689896" cy="368989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822604F-080C-4314-9EE2-D5D57D5AD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192" y="1380244"/>
            <a:ext cx="3753103" cy="500413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0AEA767-E395-4D61-A787-DBBA0150E518}"/>
              </a:ext>
            </a:extLst>
          </p:cNvPr>
          <p:cNvSpPr/>
          <p:nvPr/>
        </p:nvSpPr>
        <p:spPr>
          <a:xfrm>
            <a:off x="838199" y="5515194"/>
            <a:ext cx="3860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Welsh corgi Pembroke(Big ass dog)</a:t>
            </a: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DD9D8F2-9D7A-49F2-8D01-E38B197A9854}"/>
              </a:ext>
            </a:extLst>
          </p:cNvPr>
          <p:cNvCxnSpPr>
            <a:cxnSpLocks/>
          </p:cNvCxnSpPr>
          <p:nvPr/>
        </p:nvCxnSpPr>
        <p:spPr>
          <a:xfrm>
            <a:off x="786846" y="773019"/>
            <a:ext cx="10338354" cy="0"/>
          </a:xfrm>
          <a:prstGeom prst="line">
            <a:avLst/>
          </a:prstGeom>
          <a:ln w="38100" cmpd="sng">
            <a:solidFill>
              <a:schemeClr val="accent6">
                <a:lumMod val="7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6f71e2656c8e466e6143908bc86438f2">
            <a:hlinkClick r:id="" action="ppaction://media"/>
            <a:extLst>
              <a:ext uri="{FF2B5EF4-FFF2-40B4-BE49-F238E27FC236}">
                <a16:creationId xmlns:a16="http://schemas.microsoft.com/office/drawing/2014/main" id="{372849CE-B8FF-4B0E-94A6-8D02CC0DE0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92" y="1263235"/>
            <a:ext cx="2946461" cy="523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5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111" name="标题 1">
            <a:extLst>
              <a:ext uri="{FF2B5EF4-FFF2-40B4-BE49-F238E27FC236}">
                <a16:creationId xmlns:a16="http://schemas.microsoft.com/office/drawing/2014/main" id="{169E9090-62A7-455D-87A1-16D7DD2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74"/>
            <a:ext cx="10515600" cy="898710"/>
          </a:xfrm>
        </p:spPr>
        <p:txBody>
          <a:bodyPr/>
          <a:lstStyle/>
          <a:p>
            <a:pPr defTabSz="914354"/>
            <a:r>
              <a:rPr lang="en-US" altLang="zh-CN" sz="2800" dirty="0"/>
              <a:t>My friend’s pet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6407DE-C2CB-4D02-92FF-3FAEDBB1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95" y="1310920"/>
            <a:ext cx="6734650" cy="5226285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DC6F070-B9EC-4BEB-B602-82078381734F}"/>
              </a:ext>
            </a:extLst>
          </p:cNvPr>
          <p:cNvCxnSpPr>
            <a:cxnSpLocks/>
          </p:cNvCxnSpPr>
          <p:nvPr/>
        </p:nvCxnSpPr>
        <p:spPr>
          <a:xfrm>
            <a:off x="838199" y="788551"/>
            <a:ext cx="10618308" cy="0"/>
          </a:xfrm>
          <a:prstGeom prst="line">
            <a:avLst/>
          </a:prstGeom>
          <a:ln w="38100" cmpd="sng">
            <a:solidFill>
              <a:schemeClr val="accent6">
                <a:lumMod val="7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88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111" name="标题 1">
            <a:extLst>
              <a:ext uri="{FF2B5EF4-FFF2-40B4-BE49-F238E27FC236}">
                <a16:creationId xmlns:a16="http://schemas.microsoft.com/office/drawing/2014/main" id="{169E9090-62A7-455D-87A1-16D7DD2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74"/>
            <a:ext cx="10515600" cy="898710"/>
          </a:xfrm>
        </p:spPr>
        <p:txBody>
          <a:bodyPr/>
          <a:lstStyle/>
          <a:p>
            <a:pPr defTabSz="914354"/>
            <a:r>
              <a:rPr lang="en-US" altLang="zh-CN" sz="2800" dirty="0"/>
              <a:t>My friend’s pet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0ED10CB-7382-4F33-A028-34DAA35B2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74" y="1416691"/>
            <a:ext cx="2021305" cy="43802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DDBA2C2-D503-4E8B-A171-88806A22D05A}"/>
              </a:ext>
            </a:extLst>
          </p:cNvPr>
          <p:cNvSpPr/>
          <p:nvPr/>
        </p:nvSpPr>
        <p:spPr>
          <a:xfrm>
            <a:off x="1127356" y="5954452"/>
            <a:ext cx="287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British shorthair cat</a:t>
            </a:r>
            <a:r>
              <a:rPr lang="en-US" altLang="zh-CN" dirty="0"/>
              <a:t>(</a:t>
            </a:r>
            <a:r>
              <a:rPr lang="zh-CN" altLang="en-US" dirty="0"/>
              <a:t>英短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7B6938-29DD-4454-81ED-FA0FF4D0B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858" y="1403155"/>
            <a:ext cx="2023587" cy="4380255"/>
          </a:xfrm>
          <a:prstGeom prst="rect">
            <a:avLst/>
          </a:prstGeom>
        </p:spPr>
      </p:pic>
      <p:pic>
        <p:nvPicPr>
          <p:cNvPr id="10" name="a63232a67b5174a40cebb7f02f4715fb">
            <a:hlinkClick r:id="" action="ppaction://media"/>
            <a:extLst>
              <a:ext uri="{FF2B5EF4-FFF2-40B4-BE49-F238E27FC236}">
                <a16:creationId xmlns:a16="http://schemas.microsoft.com/office/drawing/2014/main" id="{E9024070-C6A9-4ED4-98D9-3357830F2B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69724" y="1416690"/>
            <a:ext cx="2044385" cy="438025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BB3A2F0-C28D-443F-AE81-10B9005798EF}"/>
              </a:ext>
            </a:extLst>
          </p:cNvPr>
          <p:cNvSpPr/>
          <p:nvPr/>
        </p:nvSpPr>
        <p:spPr>
          <a:xfrm>
            <a:off x="4524276" y="5954452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Chinese rural dog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9782637-8897-4640-AE23-8F87CE9AF592}"/>
              </a:ext>
            </a:extLst>
          </p:cNvPr>
          <p:cNvCxnSpPr>
            <a:cxnSpLocks/>
          </p:cNvCxnSpPr>
          <p:nvPr/>
        </p:nvCxnSpPr>
        <p:spPr>
          <a:xfrm>
            <a:off x="786846" y="797241"/>
            <a:ext cx="10618308" cy="0"/>
          </a:xfrm>
          <a:prstGeom prst="line">
            <a:avLst/>
          </a:prstGeom>
          <a:ln w="38100" cmpd="sng">
            <a:solidFill>
              <a:schemeClr val="accent6">
                <a:lumMod val="7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83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111" name="标题 1">
            <a:extLst>
              <a:ext uri="{FF2B5EF4-FFF2-40B4-BE49-F238E27FC236}">
                <a16:creationId xmlns:a16="http://schemas.microsoft.com/office/drawing/2014/main" id="{169E9090-62A7-455D-87A1-16D7DD2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74"/>
            <a:ext cx="10515600" cy="898710"/>
          </a:xfrm>
        </p:spPr>
        <p:txBody>
          <a:bodyPr/>
          <a:lstStyle/>
          <a:p>
            <a:pPr defTabSz="914354"/>
            <a:r>
              <a:rPr lang="en-US" altLang="zh-CN" sz="2800" dirty="0"/>
              <a:t>My friend’s pet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AFCE46-168C-4552-9D7A-364611916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968284"/>
            <a:ext cx="3922930" cy="295039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58C76F4-BD02-427D-9DCE-38CD0F232DC9}"/>
              </a:ext>
            </a:extLst>
          </p:cNvPr>
          <p:cNvSpPr/>
          <p:nvPr/>
        </p:nvSpPr>
        <p:spPr>
          <a:xfrm>
            <a:off x="655240" y="4760971"/>
            <a:ext cx="4059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Munchkin cats(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曼康基矮脚猫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71E639-32DC-46D3-B673-41EDB6789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649" y="2927562"/>
            <a:ext cx="3543965" cy="35439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659F33-4CA1-4253-AB79-ECC488D5C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387" y="968284"/>
            <a:ext cx="3149039" cy="4198718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D3911D8-A4E9-437E-9CF0-37E192D1AAD7}"/>
              </a:ext>
            </a:extLst>
          </p:cNvPr>
          <p:cNvCxnSpPr>
            <a:cxnSpLocks/>
          </p:cNvCxnSpPr>
          <p:nvPr/>
        </p:nvCxnSpPr>
        <p:spPr>
          <a:xfrm>
            <a:off x="838199" y="786617"/>
            <a:ext cx="10618308" cy="0"/>
          </a:xfrm>
          <a:prstGeom prst="line">
            <a:avLst/>
          </a:prstGeom>
          <a:ln w="38100" cmpd="sng">
            <a:solidFill>
              <a:schemeClr val="accent6">
                <a:lumMod val="7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903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111" name="标题 1">
            <a:extLst>
              <a:ext uri="{FF2B5EF4-FFF2-40B4-BE49-F238E27FC236}">
                <a16:creationId xmlns:a16="http://schemas.microsoft.com/office/drawing/2014/main" id="{169E9090-62A7-455D-87A1-16D7DD2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74"/>
            <a:ext cx="10515600" cy="898710"/>
          </a:xfrm>
        </p:spPr>
        <p:txBody>
          <a:bodyPr/>
          <a:lstStyle/>
          <a:p>
            <a:pPr defTabSz="914354"/>
            <a:r>
              <a:rPr lang="en-US" altLang="zh-CN" sz="2800" dirty="0"/>
              <a:t>My friend’s pet</a:t>
            </a:r>
            <a:endParaRPr lang="zh-CN" alt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5B424E-B28C-47B2-A54D-8DFACD596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008" y="3190700"/>
            <a:ext cx="2627638" cy="35035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BC81E1-217A-4FAA-988E-287DBFB11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32" y="1529046"/>
            <a:ext cx="4169301" cy="41693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B88EB11-AF10-4073-B65E-A8074F477A12}"/>
              </a:ext>
            </a:extLst>
          </p:cNvPr>
          <p:cNvSpPr/>
          <p:nvPr/>
        </p:nvSpPr>
        <p:spPr>
          <a:xfrm>
            <a:off x="6380874" y="1443972"/>
            <a:ext cx="53549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333333"/>
                </a:solidFill>
                <a:latin typeface="arial" panose="020B0604020202020204" pitchFamily="34" charset="0"/>
              </a:rPr>
              <a:t>Ferret (</a:t>
            </a:r>
            <a:r>
              <a:rPr lang="zh-CN" altLang="en-US" dirty="0"/>
              <a:t>貂</a:t>
            </a:r>
            <a:r>
              <a:rPr lang="en-US" altLang="zh-CN" i="1" dirty="0">
                <a:solidFill>
                  <a:srgbClr val="333333"/>
                </a:solidFill>
                <a:latin typeface="arial" panose="020B0604020202020204" pitchFamily="34" charset="0"/>
              </a:rPr>
              <a:t>)</a:t>
            </a:r>
          </a:p>
          <a:p>
            <a:endParaRPr lang="en-US" altLang="zh-CN" i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dirty="0"/>
              <a:t>Ferret has become the third largest pet among dogs and cats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78B43D2-6A5D-436B-A912-386F8A4AAE4A}"/>
              </a:ext>
            </a:extLst>
          </p:cNvPr>
          <p:cNvCxnSpPr>
            <a:cxnSpLocks/>
          </p:cNvCxnSpPr>
          <p:nvPr/>
        </p:nvCxnSpPr>
        <p:spPr>
          <a:xfrm>
            <a:off x="735492" y="792670"/>
            <a:ext cx="10618308" cy="0"/>
          </a:xfrm>
          <a:prstGeom prst="line">
            <a:avLst/>
          </a:prstGeom>
          <a:ln w="38100" cmpd="sng">
            <a:solidFill>
              <a:schemeClr val="accent6">
                <a:lumMod val="7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24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111" name="标题 1">
            <a:extLst>
              <a:ext uri="{FF2B5EF4-FFF2-40B4-BE49-F238E27FC236}">
                <a16:creationId xmlns:a16="http://schemas.microsoft.com/office/drawing/2014/main" id="{169E9090-62A7-455D-87A1-16D7DD2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74"/>
            <a:ext cx="10515600" cy="898710"/>
          </a:xfrm>
        </p:spPr>
        <p:txBody>
          <a:bodyPr/>
          <a:lstStyle/>
          <a:p>
            <a:pPr defTabSz="914354"/>
            <a:r>
              <a:rPr lang="en-US" altLang="zh-CN" sz="28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rPr>
              <a:t>My pet</a:t>
            </a:r>
            <a:endParaRPr lang="zh-CN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9805F1-7F9E-43A5-ACE2-545D3102D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7" y="1208274"/>
            <a:ext cx="2150562" cy="31262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EE1E1F-25DC-4D05-B3B0-CAA78BFBE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96" y="3284147"/>
            <a:ext cx="3751641" cy="33485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3E789B2-F373-4E31-B316-7EAA1A773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54" y="1304260"/>
            <a:ext cx="4464761" cy="3348571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333EEFE-081A-4DE7-AFAF-97188272FBB4}"/>
              </a:ext>
            </a:extLst>
          </p:cNvPr>
          <p:cNvCxnSpPr>
            <a:cxnSpLocks/>
          </p:cNvCxnSpPr>
          <p:nvPr/>
        </p:nvCxnSpPr>
        <p:spPr>
          <a:xfrm>
            <a:off x="786846" y="810838"/>
            <a:ext cx="10618308" cy="0"/>
          </a:xfrm>
          <a:prstGeom prst="line">
            <a:avLst/>
          </a:prstGeom>
          <a:ln w="38100" cmpd="sng">
            <a:solidFill>
              <a:schemeClr val="accent6">
                <a:lumMod val="7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5882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44_TF78438558.potx" id="{227AFF08-FC5F-4BA3-AF05-2635D9D2187B}" vid="{81FF9C36-32E8-4856-B9E7-3CC82E9CD628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{642F3418-4A28-4AEC-9A4C-1AD6BA925156}tf78438558_win32</Template>
  <TotalTime>0</TotalTime>
  <Words>180</Words>
  <Application>Microsoft Office PowerPoint</Application>
  <PresentationFormat>宽屏</PresentationFormat>
  <Paragraphs>58</Paragraphs>
  <Slides>14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Microsoft JhengHei UI</vt:lpstr>
      <vt:lpstr>Microsoft YaHei UI</vt:lpstr>
      <vt:lpstr>宋体</vt:lpstr>
      <vt:lpstr>Arial</vt:lpstr>
      <vt:lpstr>Arial</vt:lpstr>
      <vt:lpstr>Calibri</vt:lpstr>
      <vt:lpstr>Century Gothic</vt:lpstr>
      <vt:lpstr>Garamond</vt:lpstr>
      <vt:lpstr>Impact</vt:lpstr>
      <vt:lpstr>SavonVTI</vt:lpstr>
      <vt:lpstr>Pets make your life happier</vt:lpstr>
      <vt:lpstr> What pet do you like to keep?  Why? </vt:lpstr>
      <vt:lpstr>What pet do you like to keep?</vt:lpstr>
      <vt:lpstr>My friend’s pet</vt:lpstr>
      <vt:lpstr>My friend’s pet</vt:lpstr>
      <vt:lpstr>My friend’s pet</vt:lpstr>
      <vt:lpstr>My friend’s pet</vt:lpstr>
      <vt:lpstr>My friend’s pet</vt:lpstr>
      <vt:lpstr>My pet</vt:lpstr>
      <vt:lpstr>My pet</vt:lpstr>
      <vt:lpstr>What pet do you like to keep ?</vt:lpstr>
      <vt:lpstr>Training skill</vt:lpstr>
      <vt:lpstr> Game party </vt:lpstr>
      <vt:lpstr>Thanks. And Your Slogan Here.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2021-03-21T02:42:56Z</dcterms:created>
  <dcterms:modified xsi:type="dcterms:W3CDTF">2021-03-24T01:00:54Z</dcterms:modified>
</cp:coreProperties>
</file>